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90" r:id="rId2"/>
    <p:sldId id="303" r:id="rId3"/>
    <p:sldId id="313" r:id="rId4"/>
    <p:sldId id="256" r:id="rId5"/>
    <p:sldId id="304" r:id="rId6"/>
    <p:sldId id="265" r:id="rId7"/>
    <p:sldId id="273" r:id="rId8"/>
    <p:sldId id="292" r:id="rId9"/>
    <p:sldId id="258" r:id="rId10"/>
    <p:sldId id="293" r:id="rId11"/>
    <p:sldId id="308" r:id="rId12"/>
    <p:sldId id="274" r:id="rId13"/>
    <p:sldId id="259" r:id="rId14"/>
    <p:sldId id="260" r:id="rId15"/>
    <p:sldId id="299" r:id="rId16"/>
    <p:sldId id="311" r:id="rId17"/>
    <p:sldId id="312" r:id="rId18"/>
    <p:sldId id="267" r:id="rId19"/>
    <p:sldId id="310" r:id="rId20"/>
    <p:sldId id="268" r:id="rId21"/>
    <p:sldId id="269" r:id="rId22"/>
    <p:sldId id="270" r:id="rId23"/>
    <p:sldId id="306" r:id="rId24"/>
    <p:sldId id="296" r:id="rId25"/>
    <p:sldId id="297" r:id="rId26"/>
    <p:sldId id="298" r:id="rId27"/>
    <p:sldId id="302" r:id="rId28"/>
    <p:sldId id="276" r:id="rId29"/>
    <p:sldId id="294" r:id="rId30"/>
    <p:sldId id="295" r:id="rId31"/>
    <p:sldId id="281" r:id="rId32"/>
    <p:sldId id="283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97" d="100"/>
          <a:sy n="97" d="100"/>
        </p:scale>
        <p:origin x="80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advClick="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p:transition advClick="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advClick="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advClick="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503D76-6CE6-43A0-B07F-33216FE206C0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8B6888F-447A-4BCD-94F2-1BF2D9C0D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advClick="0">
    <p:wedge/>
  </p:transition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image.jpр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8572528" cy="650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82811"/>
      </p:ext>
    </p:extLst>
  </p:cSld>
  <p:clrMapOvr>
    <a:masterClrMapping/>
  </p:clrMapOvr>
  <p:transition advClick="0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9732_pomoshanikipriprovedeniiopyitov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7158" y="571480"/>
            <a:ext cx="8501122" cy="6072230"/>
          </a:xfrm>
        </p:spPr>
      </p:pic>
      <p:sp>
        <p:nvSpPr>
          <p:cNvPr id="3" name="Прямоугольник 2"/>
          <p:cNvSpPr/>
          <p:nvPr/>
        </p:nvSpPr>
        <p:spPr>
          <a:xfrm>
            <a:off x="2428860" y="142852"/>
            <a:ext cx="41021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sz="2400" dirty="0">
                <a:solidFill>
                  <a:srgbClr val="00B0F0"/>
                </a:solidFill>
              </a:rPr>
              <a:t>« Наши помощники» </a:t>
            </a:r>
            <a:endParaRPr lang="ru-RU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advClick="0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7.jpg ен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28596" y="357166"/>
            <a:ext cx="8358246" cy="6000792"/>
          </a:xfrm>
        </p:spPr>
      </p:pic>
    </p:spTree>
    <p:extLst>
      <p:ext uri="{BB962C8B-B14F-4D97-AF65-F5344CB8AC3E}">
        <p14:creationId xmlns:p14="http://schemas.microsoft.com/office/powerpoint/2010/main" val="2683766440"/>
      </p:ext>
    </p:extLst>
  </p:cSld>
  <p:clrMapOvr>
    <a:masterClrMapping/>
  </p:clrMapOvr>
  <p:transition advClick="0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ello_html_3b1ec6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714356"/>
            <a:ext cx="8215370" cy="60007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43042" y="142852"/>
            <a:ext cx="63579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</a:rPr>
              <a:t>Алгоритм исследования предмета </a:t>
            </a:r>
          </a:p>
        </p:txBody>
      </p:sp>
    </p:spTree>
  </p:cSld>
  <p:clrMapOvr>
    <a:masterClrMapping/>
  </p:clrMapOvr>
  <p:transition advClick="0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899883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0034" y="571480"/>
            <a:ext cx="8215370" cy="6000792"/>
          </a:xfrm>
        </p:spPr>
      </p:pic>
      <p:sp>
        <p:nvSpPr>
          <p:cNvPr id="3" name="Прямоугольник 2"/>
          <p:cNvSpPr/>
          <p:nvPr/>
        </p:nvSpPr>
        <p:spPr>
          <a:xfrm>
            <a:off x="2000232" y="0"/>
            <a:ext cx="5357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</a:rPr>
              <a:t>Алгоритм исследования воды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2928934"/>
            <a:ext cx="2214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Не имеет запаха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62749" y="2928934"/>
            <a:ext cx="20185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Не имеет вкуса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57950" y="3000372"/>
            <a:ext cx="2143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Не имеет формы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4349" y="6072206"/>
            <a:ext cx="2214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Не имеет цвета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6000768"/>
            <a:ext cx="2643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Растворяет вещества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15074" y="6000768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Жидкое состояние </a:t>
            </a:r>
          </a:p>
        </p:txBody>
      </p:sp>
    </p:spTree>
  </p:cSld>
  <p:clrMapOvr>
    <a:masterClrMapping/>
  </p:clrMapOvr>
  <p:transition advClick="0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49958_010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8429684" cy="6143668"/>
          </a:xfrm>
        </p:spPr>
      </p:pic>
    </p:spTree>
  </p:cSld>
  <p:clrMapOvr>
    <a:masterClrMapping/>
  </p:clrMapOvr>
  <p:transition advClick="0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28042815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85720" y="1142984"/>
            <a:ext cx="8643997" cy="5500726"/>
          </a:xfrm>
        </p:spPr>
      </p:pic>
      <p:sp>
        <p:nvSpPr>
          <p:cNvPr id="5" name="Прямоугольник 4"/>
          <p:cNvSpPr/>
          <p:nvPr/>
        </p:nvSpPr>
        <p:spPr>
          <a:xfrm>
            <a:off x="1142976" y="142852"/>
            <a:ext cx="721523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F0"/>
                </a:solidFill>
              </a:rPr>
              <a:t>Исследование свойств воды : цвет и вкус</a:t>
            </a:r>
          </a:p>
          <a:p>
            <a:r>
              <a:rPr lang="ru-RU" sz="1400" dirty="0">
                <a:solidFill>
                  <a:srgbClr val="00B0F0"/>
                </a:solidFill>
              </a:rPr>
              <a:t>Возьмем 5 стаканов с водой, краски , сахар и соль. Поочередно будем соединять воду и вещества и наблюдать , что будет происходить.</a:t>
            </a:r>
            <a:endParaRPr lang="ru-RU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12342"/>
      </p:ext>
    </p:extLst>
  </p:cSld>
  <p:clrMapOvr>
    <a:masterClrMapping/>
  </p:clrMapOvr>
  <p:transition advClick="0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50022269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85720" y="928670"/>
            <a:ext cx="8572559" cy="5643602"/>
          </a:xfrm>
        </p:spPr>
      </p:pic>
      <p:sp>
        <p:nvSpPr>
          <p:cNvPr id="4" name="Прямоугольник 3"/>
          <p:cNvSpPr/>
          <p:nvPr/>
        </p:nvSpPr>
        <p:spPr>
          <a:xfrm>
            <a:off x="1643042" y="142852"/>
            <a:ext cx="6357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F0"/>
                </a:solidFill>
              </a:rPr>
              <a:t>      Что произойдет если…?</a:t>
            </a:r>
          </a:p>
          <a:p>
            <a:r>
              <a:rPr lang="ru-RU" sz="1400" dirty="0">
                <a:solidFill>
                  <a:srgbClr val="00B0F0"/>
                </a:solidFill>
              </a:rPr>
              <a:t>           В воду опустить камень, песок и кусочек ткани.</a:t>
            </a:r>
            <a:r>
              <a:rPr lang="ru-RU" sz="2400" dirty="0">
                <a:solidFill>
                  <a:srgbClr val="00B0F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2212342"/>
      </p:ext>
    </p:extLst>
  </p:cSld>
  <p:clrMapOvr>
    <a:masterClrMapping/>
  </p:clrMapOvr>
  <p:transition advClick="0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к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0034" y="285728"/>
            <a:ext cx="8215370" cy="6072230"/>
          </a:xfrm>
        </p:spPr>
      </p:pic>
    </p:spTree>
  </p:cSld>
  <p:clrMapOvr>
    <a:masterClrMapping/>
  </p:clrMapOvr>
  <p:transition advClick="0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opiti8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0034" y="1000108"/>
            <a:ext cx="8286808" cy="5572164"/>
          </a:xfrm>
        </p:spPr>
      </p:pic>
      <p:sp>
        <p:nvSpPr>
          <p:cNvPr id="3" name="Прямоугольник 2"/>
          <p:cNvSpPr/>
          <p:nvPr/>
        </p:nvSpPr>
        <p:spPr>
          <a:xfrm>
            <a:off x="1714480" y="142852"/>
            <a:ext cx="6000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F0"/>
                </a:solidFill>
              </a:rPr>
              <a:t>           «Волшебное яйцо»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Нам понадобиться : яйцо сырое, 2 стакана с водой, соль и ложечка.</a:t>
            </a:r>
            <a:r>
              <a:rPr lang="ru-RU" sz="2400" dirty="0">
                <a:solidFill>
                  <a:srgbClr val="00B0F0"/>
                </a:solidFill>
              </a:rPr>
              <a:t> </a:t>
            </a:r>
          </a:p>
        </p:txBody>
      </p:sp>
    </p:spTree>
  </p:cSld>
  <p:clrMapOvr>
    <a:masterClrMapping/>
  </p:clrMapOvr>
  <p:transition advClick="0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142852"/>
            <a:ext cx="68580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</a:rPr>
              <a:t>              « Мыльные пузыри»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Если соединить  шампунь с водой  и добавить немного воздуха, что же произойдет?</a:t>
            </a:r>
          </a:p>
          <a:p>
            <a:r>
              <a:rPr lang="ru-RU" sz="1400" dirty="0" err="1">
                <a:solidFill>
                  <a:srgbClr val="00B0F0"/>
                </a:solidFill>
              </a:rPr>
              <a:t>ЕЕли</a:t>
            </a:r>
            <a:r>
              <a:rPr lang="ru-RU" sz="1400" dirty="0">
                <a:solidFill>
                  <a:srgbClr val="00B0F0"/>
                </a:solidFill>
              </a:rPr>
              <a:t> </a:t>
            </a:r>
            <a:r>
              <a:rPr lang="ru-RU" sz="1400" dirty="0" err="1">
                <a:solidFill>
                  <a:srgbClr val="00B0F0"/>
                </a:solidFill>
              </a:rPr>
              <a:t>соеденить</a:t>
            </a:r>
            <a:r>
              <a:rPr lang="ru-RU" sz="1400" dirty="0">
                <a:solidFill>
                  <a:srgbClr val="00B0F0"/>
                </a:solidFill>
              </a:rPr>
              <a:t> </a:t>
            </a:r>
            <a:r>
              <a:rPr lang="ru-RU" sz="2800" dirty="0">
                <a:solidFill>
                  <a:srgbClr val="00B0F0"/>
                </a:solidFill>
              </a:rPr>
              <a:t> </a:t>
            </a:r>
            <a:endParaRPr lang="ru-RU" sz="2800" dirty="0"/>
          </a:p>
        </p:txBody>
      </p:sp>
      <p:pic>
        <p:nvPicPr>
          <p:cNvPr id="5" name="Рисунок 4" descr="a2a0262f3b36b4d596827cd4c6948a94.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142984"/>
            <a:ext cx="8143932" cy="53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61355"/>
      </p:ext>
    </p:extLst>
  </p:cSld>
  <p:clrMapOvr>
    <a:masterClrMapping/>
  </p:clrMapOvr>
  <p:transition advClick="0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4725144"/>
            <a:ext cx="6624736" cy="15121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2a1437fb0ae1bca451a4d9e682c0297c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0034" y="1071546"/>
            <a:ext cx="8215369" cy="5500726"/>
          </a:xfrm>
        </p:spPr>
      </p:pic>
      <p:sp>
        <p:nvSpPr>
          <p:cNvPr id="5" name="Прямоугольник 4"/>
          <p:cNvSpPr/>
          <p:nvPr/>
        </p:nvSpPr>
        <p:spPr>
          <a:xfrm>
            <a:off x="1857356" y="142852"/>
            <a:ext cx="59293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</a:rPr>
              <a:t>           «Перо и масло»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Нам понадобится: птичье перо, растительное масло, миска.</a:t>
            </a:r>
            <a:r>
              <a:rPr lang="ru-RU" sz="2800" dirty="0">
                <a:solidFill>
                  <a:srgbClr val="00B0F0"/>
                </a:solidFill>
              </a:rPr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45626009"/>
      </p:ext>
    </p:extLst>
  </p:cSld>
  <p:clrMapOvr>
    <a:masterClrMapping/>
  </p:clrMapOvr>
  <p:transition advClick="0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hello_html_3e42a3ca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28596" y="1214422"/>
            <a:ext cx="8429684" cy="5357850"/>
          </a:xfrm>
        </p:spPr>
      </p:pic>
      <p:sp>
        <p:nvSpPr>
          <p:cNvPr id="4" name="Прямоугольник 3"/>
          <p:cNvSpPr/>
          <p:nvPr/>
        </p:nvSpPr>
        <p:spPr>
          <a:xfrm>
            <a:off x="714348" y="214290"/>
            <a:ext cx="778674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F0"/>
                </a:solidFill>
              </a:rPr>
              <a:t>                        «Загадочная  бумага»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Возьмем 3 стакана, 1 лист белой бумаги, 1 лист этой же бумаги, но сложенный гармошкой и приступим к исследованию</a:t>
            </a:r>
            <a:r>
              <a:rPr lang="ru-RU" sz="2400" dirty="0">
                <a:solidFill>
                  <a:srgbClr val="00B0F0"/>
                </a:solidFill>
              </a:rPr>
              <a:t> .</a:t>
            </a:r>
            <a:endParaRPr lang="ru-RU" sz="2400" dirty="0"/>
          </a:p>
        </p:txBody>
      </p:sp>
    </p:spTree>
  </p:cSld>
  <p:clrMapOvr>
    <a:masterClrMapping/>
  </p:clrMapOvr>
  <p:transition advClick="0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28596" y="357166"/>
            <a:ext cx="8358245" cy="6143668"/>
          </a:xfrm>
        </p:spPr>
      </p:pic>
    </p:spTree>
  </p:cSld>
  <p:clrMapOvr>
    <a:masterClrMapping/>
  </p:clrMapOvr>
  <p:transition advClick="0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slide_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571500"/>
            <a:ext cx="79296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3598"/>
      </p:ext>
    </p:extLst>
  </p:cSld>
  <p:clrMapOvr>
    <a:masterClrMapping/>
  </p:clrMapOvr>
  <p:transition advClick="0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2928934"/>
            <a:ext cx="2214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Не имеет запаха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142852"/>
            <a:ext cx="764386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</a:rPr>
              <a:t>            «Исследуем снег и лед»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Взять 2 стакана с холодной водой, немного снега и кусочки льда и понаблюдать , что же происходит?</a:t>
            </a:r>
          </a:p>
          <a:p>
            <a:endParaRPr lang="ru-RU" sz="1400" dirty="0">
              <a:solidFill>
                <a:srgbClr val="00B0F0"/>
              </a:solidFill>
            </a:endParaRPr>
          </a:p>
        </p:txBody>
      </p:sp>
      <p:pic>
        <p:nvPicPr>
          <p:cNvPr id="9" name="Содержимое 8" descr="slide_5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0034" y="1142984"/>
            <a:ext cx="8286808" cy="5286412"/>
          </a:xfrm>
        </p:spPr>
      </p:pic>
    </p:spTree>
  </p:cSld>
  <p:clrMapOvr>
    <a:masterClrMapping/>
  </p:clrMapOvr>
  <p:transition advClick="0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2928934"/>
            <a:ext cx="2214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Не имеет запаха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142852"/>
            <a:ext cx="75724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</a:rPr>
              <a:t>                   «Цветной снег»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                    Что произойдет, если  в снег добавить акварельные краски?</a:t>
            </a:r>
          </a:p>
        </p:txBody>
      </p:sp>
      <p:pic>
        <p:nvPicPr>
          <p:cNvPr id="11" name="Содержимое 10" descr="76119856.jpe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42910" y="928670"/>
            <a:ext cx="8001056" cy="5572164"/>
          </a:xfrm>
        </p:spPr>
      </p:pic>
    </p:spTree>
  </p:cSld>
  <p:clrMapOvr>
    <a:masterClrMapping/>
  </p:clrMapOvr>
  <p:transition advClick="0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1.06.17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071546"/>
            <a:ext cx="8072494" cy="52864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285728"/>
            <a:ext cx="6715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F0"/>
                </a:solidFill>
              </a:rPr>
              <a:t>           «Алгоритм выращивания лука»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 Нам понадобится: стакан с водой , одна луковица и немного терпения.</a:t>
            </a:r>
            <a:r>
              <a:rPr lang="ru-RU" sz="2400" dirty="0">
                <a:solidFill>
                  <a:srgbClr val="00B0F0"/>
                </a:solidFill>
              </a:rPr>
              <a:t> </a:t>
            </a:r>
            <a:endParaRPr lang="ru-RU" sz="2400" dirty="0"/>
          </a:p>
        </p:txBody>
      </p:sp>
    </p:spTree>
  </p:cSld>
  <p:clrMapOvr>
    <a:masterClrMapping/>
  </p:clrMapOvr>
  <p:transition advClick="0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image.jpg0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7158" y="1071546"/>
            <a:ext cx="8358246" cy="5429288"/>
          </a:xfrm>
        </p:spPr>
      </p:pic>
      <p:sp>
        <p:nvSpPr>
          <p:cNvPr id="7" name="Прямоугольник 6"/>
          <p:cNvSpPr/>
          <p:nvPr/>
        </p:nvSpPr>
        <p:spPr>
          <a:xfrm>
            <a:off x="928662" y="214290"/>
            <a:ext cx="7000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F0"/>
                </a:solidFill>
              </a:rPr>
              <a:t>                  « Покрасим цветок»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Возьмем 2 стакана с водой, 2 стебелька от цветка, шприц и цветную воду.</a:t>
            </a:r>
            <a:r>
              <a:rPr lang="ru-RU" sz="2400" dirty="0">
                <a:solidFill>
                  <a:srgbClr val="00B0F0"/>
                </a:solidFill>
              </a:rPr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83766440"/>
      </p:ext>
    </p:extLst>
  </p:cSld>
  <p:clrMapOvr>
    <a:masterClrMapping/>
  </p:clrMapOvr>
  <p:transition advClick="0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ello_html_1a544dd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500042"/>
            <a:ext cx="8286808" cy="6000792"/>
          </a:xfrm>
          <a:prstGeom prst="rect">
            <a:avLst/>
          </a:prstGeom>
        </p:spPr>
      </p:pic>
    </p:spTree>
  </p:cSld>
  <p:clrMapOvr>
    <a:masterClrMapping/>
  </p:clrMapOvr>
  <p:transition advClick="0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.jpз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92881"/>
            <a:ext cx="8215370" cy="6472238"/>
          </a:xfrm>
          <a:prstGeom prst="rect">
            <a:avLst/>
          </a:prstGeom>
        </p:spPr>
      </p:pic>
    </p:spTree>
  </p:cSld>
  <p:clrMapOvr>
    <a:masterClrMapping/>
  </p:clrMapOvr>
  <p:transition advClick="0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.jp2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85728"/>
            <a:ext cx="8501122" cy="6215106"/>
          </a:xfrm>
          <a:prstGeom prst="rect">
            <a:avLst/>
          </a:prstGeom>
        </p:spPr>
      </p:pic>
    </p:spTree>
  </p:cSld>
  <p:clrMapOvr>
    <a:masterClrMapping/>
  </p:clrMapOvr>
  <p:transition advClick="0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653136"/>
            <a:ext cx="6552728" cy="15841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280433836_img_0002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7158" y="928670"/>
            <a:ext cx="8358246" cy="5643602"/>
          </a:xfrm>
        </p:spPr>
      </p:pic>
      <p:sp>
        <p:nvSpPr>
          <p:cNvPr id="5" name="Прямоугольник 4"/>
          <p:cNvSpPr/>
          <p:nvPr/>
        </p:nvSpPr>
        <p:spPr>
          <a:xfrm>
            <a:off x="1214414" y="142852"/>
            <a:ext cx="650085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                        « </a:t>
            </a:r>
            <a:r>
              <a:rPr lang="ru-RU" sz="2400" dirty="0">
                <a:solidFill>
                  <a:srgbClr val="00B0F0"/>
                </a:solidFill>
              </a:rPr>
              <a:t>Поймаем воздух»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     Стакан с водой, листик картона или бумаги и что же происходит?  </a:t>
            </a:r>
          </a:p>
          <a:p>
            <a:r>
              <a:rPr lang="ru-RU" sz="2400" dirty="0">
                <a:solidFill>
                  <a:srgbClr val="00B0F0"/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413170"/>
      </p:ext>
    </p:extLst>
  </p:cSld>
  <p:clrMapOvr>
    <a:masterClrMapping/>
  </p:clrMapOvr>
  <p:transition advClick="0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4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8286808" cy="6215106"/>
          </a:xfrm>
        </p:spPr>
      </p:pic>
    </p:spTree>
    <p:extLst>
      <p:ext uri="{BB962C8B-B14F-4D97-AF65-F5344CB8AC3E}">
        <p14:creationId xmlns:p14="http://schemas.microsoft.com/office/powerpoint/2010/main" val="3046263495"/>
      </p:ext>
    </p:extLst>
  </p:cSld>
  <p:clrMapOvr>
    <a:masterClrMapping/>
  </p:clrMapOvr>
  <p:transition advClick="0"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hello_html_291a6d4f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28596" y="500042"/>
            <a:ext cx="8143931" cy="5929354"/>
          </a:xfrm>
        </p:spPr>
      </p:pic>
    </p:spTree>
    <p:extLst>
      <p:ext uri="{BB962C8B-B14F-4D97-AF65-F5344CB8AC3E}">
        <p14:creationId xmlns:p14="http://schemas.microsoft.com/office/powerpoint/2010/main" val="3046263495"/>
      </p:ext>
    </p:extLst>
  </p:cSld>
  <p:clrMapOvr>
    <a:masterClrMapping/>
  </p:clrMapOvr>
  <p:transition advClick="0"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ро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8429652" cy="628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3598"/>
      </p:ext>
    </p:extLst>
  </p:cSld>
  <p:clrMapOvr>
    <a:masterClrMapping/>
  </p:clrMapOvr>
  <p:transition advClick="0"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119937_html_m764bf5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857232"/>
            <a:ext cx="8215370" cy="557216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43108" y="142852"/>
            <a:ext cx="571503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F0"/>
                </a:solidFill>
              </a:rPr>
              <a:t>   «Изучаем свойства магнита»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Что произойдет если..  поднести магнит к предметам?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960761355"/>
      </p:ext>
    </p:extLst>
  </p:cSld>
  <p:clrMapOvr>
    <a:masterClrMapping/>
  </p:clrMapOvr>
  <p:transition advClick="0"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57fa2e19f249a27e38c2d6dc536a1cf4.jpg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7158" y="928670"/>
            <a:ext cx="8286808" cy="5715040"/>
          </a:xfrm>
        </p:spPr>
      </p:pic>
      <p:sp>
        <p:nvSpPr>
          <p:cNvPr id="4" name="Прямоугольник 3"/>
          <p:cNvSpPr/>
          <p:nvPr/>
        </p:nvSpPr>
        <p:spPr>
          <a:xfrm>
            <a:off x="1071538" y="142852"/>
            <a:ext cx="6858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F0"/>
                </a:solidFill>
              </a:rPr>
              <a:t>            «Волшебная сила магнита»</a:t>
            </a:r>
          </a:p>
          <a:p>
            <a:r>
              <a:rPr lang="ru-RU" sz="1400" dirty="0">
                <a:solidFill>
                  <a:srgbClr val="00B0F0"/>
                </a:solidFill>
              </a:rPr>
              <a:t>Возьми миску, бумагу, ключ и магнит. Проведи исследование.</a:t>
            </a:r>
            <a:r>
              <a:rPr lang="ru-RU" sz="2400" dirty="0">
                <a:solidFill>
                  <a:srgbClr val="00B0F0"/>
                </a:solidFill>
              </a:rPr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46263495"/>
      </p:ext>
    </p:extLst>
  </p:cSld>
  <p:clrMapOvr>
    <a:masterClrMapping/>
  </p:clrMapOvr>
  <p:transition advClick="0"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.jpм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92881"/>
            <a:ext cx="7929618" cy="6472238"/>
          </a:xfrm>
          <a:prstGeom prst="rect">
            <a:avLst/>
          </a:prstGeom>
        </p:spPr>
      </p:pic>
    </p:spTree>
  </p:cSld>
  <p:clrMapOvr>
    <a:masterClrMapping/>
  </p:clrMapOvr>
  <p:transition advClick="0"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4" descr="image.jpgко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85728"/>
            <a:ext cx="8286808" cy="607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66440"/>
      </p:ext>
    </p:extLst>
  </p:cSld>
  <p:clrMapOvr>
    <a:masterClrMapping/>
  </p:clrMapOvr>
  <p:transition advClick="0"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1089204"/>
            <a:ext cx="3000396" cy="2680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 descr="im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57166"/>
            <a:ext cx="8501090" cy="600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38743"/>
      </p:ext>
    </p:extLst>
  </p:cSld>
  <p:clrMapOvr>
    <a:masterClrMapping/>
  </p:clrMapOvr>
  <p:transition advClick="0"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85728"/>
            <a:ext cx="8429684" cy="62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61355"/>
      </p:ext>
    </p:extLst>
  </p:cSld>
  <p:clrMapOvr>
    <a:masterClrMapping/>
  </p:clrMapOvr>
  <p:transition advClick="0">
    <p:wedge/>
  </p:transition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447</TotalTime>
  <Words>303</Words>
  <Application>Microsoft Office PowerPoint</Application>
  <PresentationFormat>Экран (4:3)</PresentationFormat>
  <Paragraphs>39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Юра</dc:creator>
  <cp:lastModifiedBy>Анастасия Морозова</cp:lastModifiedBy>
  <cp:revision>55</cp:revision>
  <dcterms:created xsi:type="dcterms:W3CDTF">2016-04-16T15:17:04Z</dcterms:created>
  <dcterms:modified xsi:type="dcterms:W3CDTF">2021-01-19T08:03:49Z</dcterms:modified>
</cp:coreProperties>
</file>